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6"/>
  </p:notesMasterIdLst>
  <p:sldIdLst>
    <p:sldId id="259" r:id="rId2"/>
    <p:sldId id="258" r:id="rId3"/>
    <p:sldId id="257" r:id="rId4"/>
    <p:sldId id="256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36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667"/>
    <p:restoredTop sz="94514"/>
  </p:normalViewPr>
  <p:slideViewPr>
    <p:cSldViewPr snapToGrid="0" snapToObjects="1">
      <p:cViewPr>
        <p:scale>
          <a:sx n="96" d="100"/>
          <a:sy n="96" d="100"/>
        </p:scale>
        <p:origin x="576" y="240"/>
      </p:cViewPr>
      <p:guideLst>
        <p:guide orient="horz" pos="2136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svg>
</file>

<file path=ppt/media/image3.png>
</file>

<file path=ppt/media/image4.tiff>
</file>

<file path=ppt/media/image5.tiff>
</file>

<file path=ppt/media/image6.tiff>
</file>

<file path=ppt/media/image7.png>
</file>

<file path=ppt/media/image8.tif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BB35103-1D5A-7E49-9573-BC6C5C682A10}" type="datetimeFigureOut">
              <a:rPr lang="en-US" smtClean="0"/>
              <a:t>11/3/18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9134A58-69BB-2447-99CC-BE1B799DEE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949827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9134A58-69BB-2447-99CC-BE1B799DEE04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7864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197D26-3C76-9F45-A5AF-3895CB14DA9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987F91F-128B-394D-A6E4-A26BE1538CB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F5619EF-7499-0342-943E-1FBD5252BA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1F1CC5-2C40-5245-98E6-6FD513331FF1}" type="datetimeFigureOut">
              <a:rPr lang="en-US" smtClean="0"/>
              <a:t>11/3/18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260C092-1B88-4E42-B441-E2EABA06BF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C43A371-C58A-F141-9DF0-2325DE81ED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EE9C7A-09D1-394A-9D92-119B8FCE88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95945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86C2A4-969E-074E-8D56-474B8B4C89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83DD405-1BD2-9E45-B174-2D6BA88AC6C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33E4204-0C98-2649-8CA6-7190A9F616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1F1CC5-2C40-5245-98E6-6FD513331FF1}" type="datetimeFigureOut">
              <a:rPr lang="en-US" smtClean="0"/>
              <a:t>11/3/18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78DF1A1-E1EF-FE48-8354-859630D114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0243A8-796E-634E-85E4-CB0583AA37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EE9C7A-09D1-394A-9D92-119B8FCE88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49146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54272DF-F664-4941-966A-2838E7B696D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A37D22A-4EBF-5145-A7F9-EF34559405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8F429AF-32DF-B743-87C6-81D4D44E40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1F1CC5-2C40-5245-98E6-6FD513331FF1}" type="datetimeFigureOut">
              <a:rPr lang="en-US" smtClean="0"/>
              <a:t>11/3/18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357C685-3F8B-C147-AD36-24702198B2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6C6BBBA-7224-864C-B8E9-A9DF2DE167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EE9C7A-09D1-394A-9D92-119B8FCE88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40112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B7F009-32D4-594D-96AB-5442174D8A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1ADA23-07DC-8A4F-9C8F-71ADE5069C9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AF8A219-2CBB-3A4E-9894-AF6AD156B5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1F1CC5-2C40-5245-98E6-6FD513331FF1}" type="datetimeFigureOut">
              <a:rPr lang="en-US" smtClean="0"/>
              <a:t>11/3/18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4F9D585-DAC6-5C4E-B726-939811D652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F27F696-6CBB-4A42-ACC8-B29275AC52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EE9C7A-09D1-394A-9D92-119B8FCE88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49190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230A6F-2F6B-5943-A051-E2233EC147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99F52AB-B6AF-524B-9C1B-128BCDD315B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D371C14-CF45-334B-BDBC-B7471E0DA8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1F1CC5-2C40-5245-98E6-6FD513331FF1}" type="datetimeFigureOut">
              <a:rPr lang="en-US" smtClean="0"/>
              <a:t>11/3/18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0150837-97FC-BA42-95D4-FEE8F3C981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FC9F74C-0F54-234A-8B9C-B4BBD544B6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EE9C7A-09D1-394A-9D92-119B8FCE88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8064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81CB42-5F4A-834A-9099-D98B0FEDCD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6B5ACB-C07B-F648-BF0D-7FB0FC23EE3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F661F0D-D3B1-194F-9AB5-863321974FC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15A50DA-AAF0-004F-97D5-AD74C64CB2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1F1CC5-2C40-5245-98E6-6FD513331FF1}" type="datetimeFigureOut">
              <a:rPr lang="en-US" smtClean="0"/>
              <a:t>11/3/18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CB88F94-E841-5744-A3C3-BE56148961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CF68693-8963-874D-9578-01F89B6934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EE9C7A-09D1-394A-9D92-119B8FCE88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37674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1BEFF6-8F6A-C144-A22B-7F62BCCE88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BC307EE-4054-AE47-A939-0FC369714E5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3518A6C-D937-CA4C-9BAB-1C40E030947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C729938-1E5C-AA48-82F4-F780C8407E1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61F0931-964B-5440-A701-53B53E7619E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4CCF521-910A-274E-BEB0-F36858E578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1F1CC5-2C40-5245-98E6-6FD513331FF1}" type="datetimeFigureOut">
              <a:rPr lang="en-US" smtClean="0"/>
              <a:t>11/3/18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F050D11-77FE-3F4D-AA1D-4C27E862D7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E97DD75-4D31-0242-9FF9-76B9EAA044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EE9C7A-09D1-394A-9D92-119B8FCE88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72300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4BF525-0521-C94C-8E92-43CD60EB4D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911FC98-12F5-D14F-8F93-A665DCF03D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1F1CC5-2C40-5245-98E6-6FD513331FF1}" type="datetimeFigureOut">
              <a:rPr lang="en-US" smtClean="0"/>
              <a:t>11/3/18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DDF71A1-6D56-1A49-ADC7-30BEC1EF0A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689C4CC-550E-7E42-A7B2-6CCE44E0F5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EE9C7A-09D1-394A-9D92-119B8FCE88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70650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2968B53-9024-2C4A-A091-7E906962B8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1F1CC5-2C40-5245-98E6-6FD513331FF1}" type="datetimeFigureOut">
              <a:rPr lang="en-US" smtClean="0"/>
              <a:t>11/3/18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2984B85-6B43-7E4F-84AD-0DD434032A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88C3FAE-76DD-A74E-B5B1-00A9816B51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EE9C7A-09D1-394A-9D92-119B8FCE88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04029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782A2D-8A3E-6942-8537-3B842D1D48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5DF252-914D-4C4A-958D-362DF01A4EB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CEA0001-479A-674A-AF34-8CB83E6AADE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8951524-D5E7-B845-AD86-A6F5A9E1FE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1F1CC5-2C40-5245-98E6-6FD513331FF1}" type="datetimeFigureOut">
              <a:rPr lang="en-US" smtClean="0"/>
              <a:t>11/3/18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A665097-EEF2-8443-9B5E-89FE26E3C3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4B5433D-2CE4-0D49-BC13-41B5E268F9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EE9C7A-09D1-394A-9D92-119B8FCE88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961898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27169C-20C7-6343-97E8-8D47144416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E181292-507A-8C43-B381-75FFA0E42B0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60B40BD-F07D-BA45-B048-BB29B966ACA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4EEC418-5827-7B44-B4B4-CC280189BF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1F1CC5-2C40-5245-98E6-6FD513331FF1}" type="datetimeFigureOut">
              <a:rPr lang="en-US" smtClean="0"/>
              <a:t>11/3/18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BD82FD6-CE5D-6B47-A64E-DCE81ED665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12A16F8-DD16-074F-8D36-2F63724284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EE9C7A-09D1-394A-9D92-119B8FCE88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91898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DA5D34C-DBCA-BF43-AB65-BEF4317EAA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8D69FC6-363C-7E4B-B370-F281CD39712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AFC9673-E55B-B647-8336-1DF0721BE1E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A1F1CC5-2C40-5245-98E6-6FD513331FF1}" type="datetimeFigureOut">
              <a:rPr lang="en-US" smtClean="0"/>
              <a:t>11/3/18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38BB111-9A4E-9D49-BFAC-550C489717A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BCF3999-BE12-FD42-A32B-E8503BD6E35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9EE9C7A-09D1-394A-9D92-119B8FCE88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64079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svg"/><Relationship Id="rId7" Type="http://schemas.openxmlformats.org/officeDocument/2006/relationships/image" Target="../media/image6.tif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tiff"/><Relationship Id="rId5" Type="http://schemas.openxmlformats.org/officeDocument/2006/relationships/image" Target="../media/image4.tiff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tiff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" name="Graphic 47">
            <a:extLst>
              <a:ext uri="{FF2B5EF4-FFF2-40B4-BE49-F238E27FC236}">
                <a16:creationId xmlns:a16="http://schemas.microsoft.com/office/drawing/2014/main" id="{4B2B1E02-4543-C34A-BC06-0AC700935ED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79778" y="273907"/>
            <a:ext cx="2607197" cy="1676055"/>
          </a:xfrm>
          <a:prstGeom prst="rect">
            <a:avLst/>
          </a:prstGeom>
        </p:spPr>
      </p:pic>
      <p:cxnSp>
        <p:nvCxnSpPr>
          <p:cNvPr id="12" name="Curved Connector 11">
            <a:extLst>
              <a:ext uri="{FF2B5EF4-FFF2-40B4-BE49-F238E27FC236}">
                <a16:creationId xmlns:a16="http://schemas.microsoft.com/office/drawing/2014/main" id="{2B681BC9-E584-5648-BFA9-BA76D2E0948F}"/>
              </a:ext>
            </a:extLst>
          </p:cNvPr>
          <p:cNvCxnSpPr>
            <a:cxnSpLocks/>
          </p:cNvCxnSpPr>
          <p:nvPr/>
        </p:nvCxnSpPr>
        <p:spPr>
          <a:xfrm>
            <a:off x="2355941" y="4532979"/>
            <a:ext cx="1761067" cy="541866"/>
          </a:xfrm>
          <a:prstGeom prst="curvedConnector3">
            <a:avLst>
              <a:gd name="adj1" fmla="val 50000"/>
            </a:avLst>
          </a:prstGeom>
          <a:ln w="57150">
            <a:solidFill>
              <a:schemeClr val="accent6">
                <a:lumMod val="75000"/>
              </a:schemeClr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30A57532-690A-624D-B5FF-7DE6C74FC4CD}"/>
              </a:ext>
            </a:extLst>
          </p:cNvPr>
          <p:cNvSpPr txBox="1"/>
          <p:nvPr/>
        </p:nvSpPr>
        <p:spPr>
          <a:xfrm>
            <a:off x="7341476" y="507827"/>
            <a:ext cx="471821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2400" dirty="0"/>
              <a:t>Ling Chen, Laura Colbran, and Ying Ji</a:t>
            </a:r>
          </a:p>
          <a:p>
            <a:pPr algn="r"/>
            <a:r>
              <a:rPr lang="en-US" sz="2400" dirty="0"/>
              <a:t>Vanderbilt University</a:t>
            </a:r>
          </a:p>
        </p:txBody>
      </p:sp>
      <p:pic>
        <p:nvPicPr>
          <p:cNvPr id="6" name="Content Placeholder 4">
            <a:extLst>
              <a:ext uri="{FF2B5EF4-FFF2-40B4-BE49-F238E27FC236}">
                <a16:creationId xmlns:a16="http://schemas.microsoft.com/office/drawing/2014/main" id="{53A1DC23-6AAC-384F-9EFF-98F1BBC7C6C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4"/>
          <a:srcRect l="13907" t="6151" r="12953" b="11235"/>
          <a:stretch/>
        </p:blipFill>
        <p:spPr>
          <a:xfrm>
            <a:off x="435337" y="2597426"/>
            <a:ext cx="1937602" cy="1444851"/>
          </a:xfr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72B64067-035E-FF4A-822F-1F55AB6E4AE1}"/>
              </a:ext>
            </a:extLst>
          </p:cNvPr>
          <p:cNvSpPr txBox="1"/>
          <p:nvPr/>
        </p:nvSpPr>
        <p:spPr>
          <a:xfrm>
            <a:off x="357448" y="4029172"/>
            <a:ext cx="215704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Doodles are labeled and filtered for quality using deep learning.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E34D6B6-A489-2B45-B21D-E1FFFDA82CE2}"/>
              </a:ext>
            </a:extLst>
          </p:cNvPr>
          <p:cNvSpPr/>
          <p:nvPr/>
        </p:nvSpPr>
        <p:spPr>
          <a:xfrm>
            <a:off x="3044049" y="1672784"/>
            <a:ext cx="8977746" cy="5015346"/>
          </a:xfrm>
          <a:prstGeom prst="rect">
            <a:avLst/>
          </a:prstGeom>
          <a:noFill/>
          <a:ln w="38100"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8117D2DF-548A-9E4D-9162-3BADC53F410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4951" y="5278481"/>
            <a:ext cx="1829607" cy="1148823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CA388419-F147-D243-8A8F-E655E2B73653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t="11039" b="10199"/>
          <a:stretch/>
        </p:blipFill>
        <p:spPr>
          <a:xfrm>
            <a:off x="6892653" y="5515115"/>
            <a:ext cx="2542841" cy="911271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D23CE9AB-E506-1848-93F6-0DD019D7D0BB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21243" t="21371" r="20643" b="23772"/>
          <a:stretch/>
        </p:blipFill>
        <p:spPr>
          <a:xfrm>
            <a:off x="9313798" y="1933349"/>
            <a:ext cx="2439309" cy="863472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ED498C73-72AA-4542-B4D1-1324513EE5B2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l="48981" t="34027"/>
          <a:stretch/>
        </p:blipFill>
        <p:spPr>
          <a:xfrm>
            <a:off x="9818922" y="3346877"/>
            <a:ext cx="1910194" cy="1826492"/>
          </a:xfrm>
          <a:prstGeom prst="rect">
            <a:avLst/>
          </a:prstGeom>
        </p:spPr>
      </p:pic>
      <p:pic>
        <p:nvPicPr>
          <p:cNvPr id="30" name="Picture 29">
            <a:extLst>
              <a:ext uri="{FF2B5EF4-FFF2-40B4-BE49-F238E27FC236}">
                <a16:creationId xmlns:a16="http://schemas.microsoft.com/office/drawing/2014/main" id="{0DDC713D-C714-9E41-BF80-00778F4E90E1}"/>
              </a:ext>
            </a:extLst>
          </p:cNvPr>
          <p:cNvPicPr>
            <a:picLocks noChangeAspect="1"/>
          </p:cNvPicPr>
          <p:nvPr/>
        </p:nvPicPr>
        <p:blipFill rotWithShape="1">
          <a:blip r:embed="rId9"/>
          <a:srcRect l="10940" t="27801" r="10560" b="30338"/>
          <a:stretch/>
        </p:blipFill>
        <p:spPr>
          <a:xfrm>
            <a:off x="3321395" y="5515115"/>
            <a:ext cx="3435673" cy="912860"/>
          </a:xfrm>
          <a:prstGeom prst="rect">
            <a:avLst/>
          </a:prstGeom>
        </p:spPr>
      </p:pic>
      <p:sp>
        <p:nvSpPr>
          <p:cNvPr id="31" name="TextBox 30">
            <a:extLst>
              <a:ext uri="{FF2B5EF4-FFF2-40B4-BE49-F238E27FC236}">
                <a16:creationId xmlns:a16="http://schemas.microsoft.com/office/drawing/2014/main" id="{C8BE3B96-A870-FF4E-A1FF-29996130912F}"/>
              </a:ext>
            </a:extLst>
          </p:cNvPr>
          <p:cNvSpPr txBox="1"/>
          <p:nvPr/>
        </p:nvSpPr>
        <p:spPr>
          <a:xfrm>
            <a:off x="4146507" y="4132698"/>
            <a:ext cx="4140465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The </a:t>
            </a:r>
            <a:r>
              <a:rPr lang="en-US" sz="2000" b="1" dirty="0">
                <a:solidFill>
                  <a:schemeClr val="accent1">
                    <a:lumMod val="75000"/>
                  </a:schemeClr>
                </a:solidFill>
              </a:rPr>
              <a:t>backend</a:t>
            </a:r>
            <a:r>
              <a:rPr lang="en-US" sz="2000" dirty="0"/>
              <a:t> takes the input, identifies phrases and near word matches, and processes the paths to combine them into an illustration.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EE16BBF6-3D48-AC47-B664-BD348FEA5301}"/>
              </a:ext>
            </a:extLst>
          </p:cNvPr>
          <p:cNvSpPr txBox="1"/>
          <p:nvPr/>
        </p:nvSpPr>
        <p:spPr>
          <a:xfrm>
            <a:off x="4385168" y="2848830"/>
            <a:ext cx="314688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The </a:t>
            </a:r>
            <a:r>
              <a:rPr lang="en-US" sz="2000" b="1" dirty="0">
                <a:solidFill>
                  <a:schemeClr val="accent1">
                    <a:lumMod val="75000"/>
                  </a:schemeClr>
                </a:solidFill>
              </a:rPr>
              <a:t>frontend</a:t>
            </a:r>
            <a:r>
              <a:rPr lang="en-US" sz="2000" dirty="0"/>
              <a:t> receives input.</a:t>
            </a:r>
          </a:p>
        </p:txBody>
      </p:sp>
      <p:pic>
        <p:nvPicPr>
          <p:cNvPr id="34" name="Picture 33">
            <a:extLst>
              <a:ext uri="{FF2B5EF4-FFF2-40B4-BE49-F238E27FC236}">
                <a16:creationId xmlns:a16="http://schemas.microsoft.com/office/drawing/2014/main" id="{56D62C8F-361B-2E46-B9F8-87D2AE18B286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3299030" y="1923302"/>
            <a:ext cx="5891809" cy="882827"/>
          </a:xfrm>
          <a:prstGeom prst="rect">
            <a:avLst/>
          </a:prstGeom>
        </p:spPr>
      </p:pic>
      <p:cxnSp>
        <p:nvCxnSpPr>
          <p:cNvPr id="35" name="Curved Connector 34">
            <a:extLst>
              <a:ext uri="{FF2B5EF4-FFF2-40B4-BE49-F238E27FC236}">
                <a16:creationId xmlns:a16="http://schemas.microsoft.com/office/drawing/2014/main" id="{893A4C17-554B-2F4C-BF93-96F557848238}"/>
              </a:ext>
            </a:extLst>
          </p:cNvPr>
          <p:cNvCxnSpPr>
            <a:cxnSpLocks/>
          </p:cNvCxnSpPr>
          <p:nvPr/>
        </p:nvCxnSpPr>
        <p:spPr>
          <a:xfrm rot="16200000" flipH="1">
            <a:off x="3851458" y="2929696"/>
            <a:ext cx="1122223" cy="1102213"/>
          </a:xfrm>
          <a:prstGeom prst="curvedConnector3">
            <a:avLst>
              <a:gd name="adj1" fmla="val 50000"/>
            </a:avLst>
          </a:prstGeom>
          <a:ln w="57150">
            <a:solidFill>
              <a:schemeClr val="accent6">
                <a:lumMod val="75000"/>
              </a:schemeClr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Curved Connector 37">
            <a:extLst>
              <a:ext uri="{FF2B5EF4-FFF2-40B4-BE49-F238E27FC236}">
                <a16:creationId xmlns:a16="http://schemas.microsoft.com/office/drawing/2014/main" id="{293F5AB7-AB45-DB4C-891C-11E3714FFAE2}"/>
              </a:ext>
            </a:extLst>
          </p:cNvPr>
          <p:cNvCxnSpPr>
            <a:cxnSpLocks/>
          </p:cNvCxnSpPr>
          <p:nvPr/>
        </p:nvCxnSpPr>
        <p:spPr>
          <a:xfrm flipV="1">
            <a:off x="8125488" y="4037369"/>
            <a:ext cx="1500607" cy="1063848"/>
          </a:xfrm>
          <a:prstGeom prst="curvedConnector3">
            <a:avLst>
              <a:gd name="adj1" fmla="val 50000"/>
            </a:avLst>
          </a:prstGeom>
          <a:ln w="57150">
            <a:solidFill>
              <a:schemeClr val="accent6">
                <a:lumMod val="75000"/>
              </a:schemeClr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TextBox 42">
            <a:extLst>
              <a:ext uri="{FF2B5EF4-FFF2-40B4-BE49-F238E27FC236}">
                <a16:creationId xmlns:a16="http://schemas.microsoft.com/office/drawing/2014/main" id="{2D539C4B-1432-4842-B815-8E3C41BF8C40}"/>
              </a:ext>
            </a:extLst>
          </p:cNvPr>
          <p:cNvSpPr txBox="1"/>
          <p:nvPr/>
        </p:nvSpPr>
        <p:spPr>
          <a:xfrm>
            <a:off x="7792645" y="2871395"/>
            <a:ext cx="407310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Then the </a:t>
            </a:r>
            <a:r>
              <a:rPr lang="en-US" sz="2000" b="1" dirty="0">
                <a:solidFill>
                  <a:schemeClr val="accent1">
                    <a:lumMod val="75000"/>
                  </a:schemeClr>
                </a:solidFill>
              </a:rPr>
              <a:t>frontend</a:t>
            </a:r>
            <a:r>
              <a:rPr lang="en-US" sz="2000" dirty="0"/>
              <a:t> draws the picture!</a:t>
            </a:r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D78C034C-B535-564A-9FFE-14913D11E048}"/>
              </a:ext>
            </a:extLst>
          </p:cNvPr>
          <p:cNvSpPr/>
          <p:nvPr/>
        </p:nvSpPr>
        <p:spPr>
          <a:xfrm>
            <a:off x="188475" y="2416314"/>
            <a:ext cx="2489200" cy="4156763"/>
          </a:xfrm>
          <a:prstGeom prst="rect">
            <a:avLst/>
          </a:prstGeom>
          <a:noFill/>
          <a:ln w="38100">
            <a:solidFill>
              <a:schemeClr val="accent6">
                <a:lumMod val="40000"/>
                <a:lumOff val="60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27B03D8D-DAA0-E241-87A1-299427A5C2B6}"/>
              </a:ext>
            </a:extLst>
          </p:cNvPr>
          <p:cNvSpPr/>
          <p:nvPr/>
        </p:nvSpPr>
        <p:spPr>
          <a:xfrm>
            <a:off x="191997" y="181925"/>
            <a:ext cx="2743200" cy="1843430"/>
          </a:xfrm>
          <a:prstGeom prst="rect">
            <a:avLst/>
          </a:prstGeom>
          <a:noFill/>
          <a:ln w="38100"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2797415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1AA2FE-B179-B846-A787-33207FFE4A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65B8B90-B279-B442-A5FF-43F1900097B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800416" y="1122701"/>
            <a:ext cx="6591168" cy="4351338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A7CA86E-6690-8748-808E-1CB99472B0E7}"/>
              </a:ext>
            </a:extLst>
          </p:cNvPr>
          <p:cNvSpPr txBox="1"/>
          <p:nvPr/>
        </p:nvSpPr>
        <p:spPr>
          <a:xfrm>
            <a:off x="4345488" y="5408021"/>
            <a:ext cx="35010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https://</a:t>
            </a:r>
            <a:r>
              <a:rPr lang="en-US" dirty="0" err="1"/>
              <a:t>quickdraw.withgoogle.com</a:t>
            </a:r>
            <a:r>
              <a:rPr lang="en-US" dirty="0"/>
              <a:t>/</a:t>
            </a:r>
          </a:p>
        </p:txBody>
      </p:sp>
    </p:spTree>
    <p:extLst>
      <p:ext uri="{BB962C8B-B14F-4D97-AF65-F5344CB8AC3E}">
        <p14:creationId xmlns:p14="http://schemas.microsoft.com/office/powerpoint/2010/main" val="54382400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BAFC38-C8B8-874B-AE0C-81AD3C2521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Organization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700669-637C-EE47-B7B3-1487D6FD54C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Frontend</a:t>
            </a:r>
          </a:p>
          <a:p>
            <a:pPr lvl="1"/>
            <a:r>
              <a:rPr lang="en-US" dirty="0" err="1"/>
              <a:t>React.js</a:t>
            </a:r>
            <a:endParaRPr lang="en-US" dirty="0"/>
          </a:p>
          <a:p>
            <a:endParaRPr lang="en-US" dirty="0"/>
          </a:p>
          <a:p>
            <a:r>
              <a:rPr lang="en-US" dirty="0"/>
              <a:t>Backend</a:t>
            </a:r>
          </a:p>
          <a:p>
            <a:pPr lvl="1"/>
            <a:r>
              <a:rPr lang="en-US" dirty="0"/>
              <a:t>Django</a:t>
            </a:r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89073B6-A451-E44D-801B-0ECB6E825B0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1243" t="21371" r="20643" b="23772"/>
          <a:stretch/>
        </p:blipFill>
        <p:spPr>
          <a:xfrm>
            <a:off x="4624251" y="1580604"/>
            <a:ext cx="4781006" cy="169239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66B7F55A-1FB5-9F43-B4F1-2288FDC3964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1039" b="10199"/>
          <a:stretch/>
        </p:blipFill>
        <p:spPr>
          <a:xfrm>
            <a:off x="4611190" y="3429000"/>
            <a:ext cx="4811536" cy="17242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654966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phic 4">
            <a:extLst>
              <a:ext uri="{FF2B5EF4-FFF2-40B4-BE49-F238E27FC236}">
                <a16:creationId xmlns:a16="http://schemas.microsoft.com/office/drawing/2014/main" id="{E2E6948C-1409-084F-A6BE-AB7670FD932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2335802" y="396784"/>
            <a:ext cx="7520396" cy="483454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09A0E27-E757-F64F-B71F-F31B7CF887E6}"/>
              </a:ext>
            </a:extLst>
          </p:cNvPr>
          <p:cNvSpPr txBox="1"/>
          <p:nvPr/>
        </p:nvSpPr>
        <p:spPr>
          <a:xfrm>
            <a:off x="4296597" y="5747657"/>
            <a:ext cx="359880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Ling Chen, Laura Colbran, and Ying Ji</a:t>
            </a:r>
          </a:p>
          <a:p>
            <a:pPr algn="ctr"/>
            <a:r>
              <a:rPr lang="en-US" dirty="0"/>
              <a:t>Vanderbilt University</a:t>
            </a:r>
          </a:p>
        </p:txBody>
      </p:sp>
    </p:spTree>
    <p:extLst>
      <p:ext uri="{BB962C8B-B14F-4D97-AF65-F5344CB8AC3E}">
        <p14:creationId xmlns:p14="http://schemas.microsoft.com/office/powerpoint/2010/main" val="57913845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78</TotalTime>
  <Words>86</Words>
  <Application>Microsoft Macintosh PowerPoint</Application>
  <PresentationFormat>Widescreen</PresentationFormat>
  <Paragraphs>17</Paragraphs>
  <Slides>4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Arial</vt:lpstr>
      <vt:lpstr>Calibri</vt:lpstr>
      <vt:lpstr>Calibri Light</vt:lpstr>
      <vt:lpstr>Office Theme</vt:lpstr>
      <vt:lpstr>PowerPoint Presentation</vt:lpstr>
      <vt:lpstr>Data</vt:lpstr>
      <vt:lpstr>Organization</vt:lpstr>
      <vt:lpstr>PowerPoint Presentation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Laura Colbran</dc:creator>
  <cp:lastModifiedBy>Laura Colbran</cp:lastModifiedBy>
  <cp:revision>32</cp:revision>
  <dcterms:created xsi:type="dcterms:W3CDTF">2018-11-04T01:37:32Z</dcterms:created>
  <dcterms:modified xsi:type="dcterms:W3CDTF">2018-11-04T02:56:16Z</dcterms:modified>
</cp:coreProperties>
</file>

<file path=docProps/thumbnail.jpeg>
</file>